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09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ề Bản chiế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BB4E3F27-9745-4A66-8992-3660C84702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Tiêu đề phụ 2">
            <a:extLst>
              <a:ext uri="{FF2B5EF4-FFF2-40B4-BE49-F238E27FC236}">
                <a16:creationId xmlns:a16="http://schemas.microsoft.com/office/drawing/2014/main" id="{6910E684-BBB0-43A9-B5DD-959659EA26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vi-VN"/>
              <a:t>Bấm để chỉnh sửa kiểu tiêu đề phụ của Bản cái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3635A222-9951-48C8-9AF7-20D99DC05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92875-03AB-4B04-8B27-ED5405E1E18E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4F7B1669-B73F-4224-A3A3-955D898E9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FC0258C8-3AE6-4EFF-A010-950583C4A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ECB64-A904-46CB-BD75-F652C2B45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567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95FF77FF-F724-49BE-893C-DD5E07F32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id="{FA8729D9-8666-4651-A894-FE819D33E8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CE3859FA-BCD1-4F97-8920-00C8B3CBC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92875-03AB-4B04-8B27-ED5405E1E18E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84339F73-2D4C-422E-85CD-54F08B938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A4794AA8-A7C3-4021-B56C-91480230E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ECB64-A904-46CB-BD75-F652C2B45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374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Dọc 1">
            <a:extLst>
              <a:ext uri="{FF2B5EF4-FFF2-40B4-BE49-F238E27FC236}">
                <a16:creationId xmlns:a16="http://schemas.microsoft.com/office/drawing/2014/main" id="{03B203D2-28FD-4815-94FF-3D26F11C05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id="{355AC04C-D9DC-4C10-86DF-B574C8250C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D3B5410A-9CD6-4F05-A8D8-40566A60D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92875-03AB-4B04-8B27-ED5405E1E18E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5F509E72-60DF-43AB-8092-3B4346670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8FC20940-2881-4943-881F-037E09553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ECB64-A904-46CB-BD75-F652C2B45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199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ề và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58E02243-4F43-4DFB-BBB8-88975C95D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2CA5BD2A-7BAC-431C-BAB3-87D4305979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E26E7748-D874-4E0B-88C7-2363A99C6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92875-03AB-4B04-8B27-ED5405E1E18E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FBCF778E-66B2-42C1-B7CA-E96590F37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5C06F87B-9296-4325-8C0E-C3A4E446D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ECB64-A904-46CB-BD75-F652C2B45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619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ầu trang của Phầ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4B2A9EF3-29C3-4CA1-A9FD-D82159E00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C64B917B-D4BB-4321-B88B-27422220F9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45745FD3-46F0-4C5D-AA8F-1C04FFEEA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92875-03AB-4B04-8B27-ED5405E1E18E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E7ADDFA5-E8ED-4736-9700-6C3CF14F1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970BBE2F-9FE9-409D-B644-489052900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ECB64-A904-46CB-BD75-F652C2B45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053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255DC0BC-CD70-486F-9621-DA7D0F5C2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0FFF83FF-EDEC-49ED-AD13-D87109F514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id="{00DE96C2-329E-4173-A233-192CC682AC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61FB4AFA-C09E-45F4-8CA1-2ADBB852D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92875-03AB-4B04-8B27-ED5405E1E18E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6906089D-AC69-497B-84F6-73E94F466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23E32D63-9830-4C70-BCDB-89F44DFE6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ECB64-A904-46CB-BD75-F652C2B45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152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ép 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99955A08-637B-447B-AFCC-B1B3DE1F1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4497D317-3890-4D0C-A050-90225F9716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id="{C77438AC-7324-493D-9BEA-63303E0F3B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Chỗ dành sẵn cho Văn bản 4">
            <a:extLst>
              <a:ext uri="{FF2B5EF4-FFF2-40B4-BE49-F238E27FC236}">
                <a16:creationId xmlns:a16="http://schemas.microsoft.com/office/drawing/2014/main" id="{DC72ABE4-BDA2-40C1-AB37-4454CE7648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6" name="Chỗ dành sẵn cho Nội dung 5">
            <a:extLst>
              <a:ext uri="{FF2B5EF4-FFF2-40B4-BE49-F238E27FC236}">
                <a16:creationId xmlns:a16="http://schemas.microsoft.com/office/drawing/2014/main" id="{BD8B31EB-F4F4-47D8-9857-543ED30056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Chỗ dành sẵn cho Ngày tháng 6">
            <a:extLst>
              <a:ext uri="{FF2B5EF4-FFF2-40B4-BE49-F238E27FC236}">
                <a16:creationId xmlns:a16="http://schemas.microsoft.com/office/drawing/2014/main" id="{303C183D-F854-4B39-96B0-47D0270CE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92875-03AB-4B04-8B27-ED5405E1E18E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8" name="Chỗ dành sẵn cho Chân trang 7">
            <a:extLst>
              <a:ext uri="{FF2B5EF4-FFF2-40B4-BE49-F238E27FC236}">
                <a16:creationId xmlns:a16="http://schemas.microsoft.com/office/drawing/2014/main" id="{9D66E387-64DD-4348-A9B8-000617A4D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hỗ dành sẵn cho Số hiệu Bản chiếu 8">
            <a:extLst>
              <a:ext uri="{FF2B5EF4-FFF2-40B4-BE49-F238E27FC236}">
                <a16:creationId xmlns:a16="http://schemas.microsoft.com/office/drawing/2014/main" id="{86BE0CB9-30CE-4C54-A756-AAD1AEADB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ECB64-A904-46CB-BD75-F652C2B45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300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647159BA-B1C7-4D5E-AC0D-B73A3A309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gày tháng 2">
            <a:extLst>
              <a:ext uri="{FF2B5EF4-FFF2-40B4-BE49-F238E27FC236}">
                <a16:creationId xmlns:a16="http://schemas.microsoft.com/office/drawing/2014/main" id="{F97B7EB5-BFCE-4BAE-889B-90485F875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92875-03AB-4B04-8B27-ED5405E1E18E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4" name="Chỗ dành sẵn cho Chân trang 3">
            <a:extLst>
              <a:ext uri="{FF2B5EF4-FFF2-40B4-BE49-F238E27FC236}">
                <a16:creationId xmlns:a16="http://schemas.microsoft.com/office/drawing/2014/main" id="{6C5E7077-14BC-48F2-BAB6-FD4B30DD2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hỗ dành sẵn cho Số hiệu Bản chiếu 4">
            <a:extLst>
              <a:ext uri="{FF2B5EF4-FFF2-40B4-BE49-F238E27FC236}">
                <a16:creationId xmlns:a16="http://schemas.microsoft.com/office/drawing/2014/main" id="{5C9D5D5B-0AE5-45EE-8DE7-4554BF8C2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ECB64-A904-46CB-BD75-F652C2B45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689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ày tháng 1">
            <a:extLst>
              <a:ext uri="{FF2B5EF4-FFF2-40B4-BE49-F238E27FC236}">
                <a16:creationId xmlns:a16="http://schemas.microsoft.com/office/drawing/2014/main" id="{2896A33C-EC1B-4874-9406-3DF5B1ADF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92875-03AB-4B04-8B27-ED5405E1E18E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3" name="Chỗ dành sẵn cho Chân trang 2">
            <a:extLst>
              <a:ext uri="{FF2B5EF4-FFF2-40B4-BE49-F238E27FC236}">
                <a16:creationId xmlns:a16="http://schemas.microsoft.com/office/drawing/2014/main" id="{E4193894-A50E-4D4B-9CB1-18653BE58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hỗ dành sẵn cho Số hiệu Bản chiếu 3">
            <a:extLst>
              <a:ext uri="{FF2B5EF4-FFF2-40B4-BE49-F238E27FC236}">
                <a16:creationId xmlns:a16="http://schemas.microsoft.com/office/drawing/2014/main" id="{0674A2F4-397F-4279-8158-D617D00E5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ECB64-A904-46CB-BD75-F652C2B45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10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ội dung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4E739211-52D6-4378-9035-97B57FFF4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9FC50EEB-73D4-48D4-992A-3A29564830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id="{EA611254-5E0E-4219-A642-F683EA62B1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E16C6183-2736-4E49-8A28-006B2717C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92875-03AB-4B04-8B27-ED5405E1E18E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E944BFF8-2A1E-4E8A-B672-9DBDB0BDB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8E7A44A9-F655-45B0-B653-0BD8DDF2B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ECB64-A904-46CB-BD75-F652C2B45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524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̉nh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926438EE-3AC4-4C43-AE22-6AEA9E474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Hình ảnh 2">
            <a:extLst>
              <a:ext uri="{FF2B5EF4-FFF2-40B4-BE49-F238E27FC236}">
                <a16:creationId xmlns:a16="http://schemas.microsoft.com/office/drawing/2014/main" id="{A211573A-325C-4D5A-BC03-C6C3BFBE22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id="{FBCB08B6-CB4E-4244-8640-9AB8950911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4CB37867-A236-4BC0-9E7B-2D70D053E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92875-03AB-4B04-8B27-ED5405E1E18E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F5263589-3165-4A73-8387-F4605B9D9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FDE0833C-A80F-4343-8275-475B7EC53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ECB64-A904-46CB-BD75-F652C2B45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349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Tiêu đề 1">
            <a:extLst>
              <a:ext uri="{FF2B5EF4-FFF2-40B4-BE49-F238E27FC236}">
                <a16:creationId xmlns:a16="http://schemas.microsoft.com/office/drawing/2014/main" id="{DD2674A7-BB23-44A5-A7EB-9A5C98331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C10DC03E-4AA1-4158-A9C7-EE5408A37A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86C949D3-2E46-460A-9860-465FF9C6C1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92875-03AB-4B04-8B27-ED5405E1E18E}" type="datetimeFigureOut">
              <a:rPr lang="en-US" smtClean="0"/>
              <a:t>4/22/2023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BDE7B893-080D-4E77-A792-A908DD8C18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327C600D-C689-44F2-8E58-8453A0DCAD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5ECB64-A904-46CB-BD75-F652C2B45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617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466" y="691293"/>
            <a:ext cx="11215545" cy="5485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863672"/>
      </p:ext>
    </p:extLst>
  </p:cSld>
  <p:clrMapOvr>
    <a:masterClrMapping/>
  </p:clrMapOvr>
</p:sld>
</file>

<file path=ppt/theme/theme1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Chủ đề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Bản trình bày PowerPoint</dc:title>
  <dc:creator>Nguyễn Hữu Hải Đăng</dc:creator>
  <cp:lastModifiedBy>NhuTran</cp:lastModifiedBy>
  <cp:revision>3</cp:revision>
  <dcterms:created xsi:type="dcterms:W3CDTF">2021-12-29T09:56:09Z</dcterms:created>
  <dcterms:modified xsi:type="dcterms:W3CDTF">2023-04-22T10:35:40Z</dcterms:modified>
</cp:coreProperties>
</file>